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F3A"/>
    <a:srgbClr val="FFA7A7"/>
    <a:srgbClr val="FF5757"/>
    <a:srgbClr val="FFC9C9"/>
    <a:srgbClr val="FB97B6"/>
    <a:srgbClr val="888888"/>
    <a:srgbClr val="8A8A8A"/>
    <a:srgbClr val="9B9B9B"/>
    <a:srgbClr val="93F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0063" autoAdjust="0"/>
  </p:normalViewPr>
  <p:slideViewPr>
    <p:cSldViewPr snapToGrid="0">
      <p:cViewPr>
        <p:scale>
          <a:sx n="125" d="100"/>
          <a:sy n="125" d="100"/>
        </p:scale>
        <p:origin x="28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78A35-072D-4DC7-9481-F7F5E0D75C2B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28EEF-6E3A-4415-BEAF-C2A02F2638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7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bg>
      <p:bgPr>
        <a:solidFill>
          <a:srgbClr val="19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24967E-D0FD-4FAD-9029-D54DC11D85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45"/>
          <a:stretch/>
        </p:blipFill>
        <p:spPr>
          <a:xfrm>
            <a:off x="0" y="0"/>
            <a:ext cx="12192000" cy="225829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57275" y="2544147"/>
            <a:ext cx="10086975" cy="1548882"/>
          </a:xfrm>
        </p:spPr>
        <p:txBody>
          <a:bodyPr anchor="ctr">
            <a:noAutofit/>
          </a:bodyPr>
          <a:lstStyle>
            <a:lvl1pPr algn="l">
              <a:defRPr lang="cs-CZ" sz="4800" b="1" i="0" u="none" strike="noStrike" kern="48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sz="4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Název tématu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7274" y="4259150"/>
            <a:ext cx="10086975" cy="443479"/>
          </a:xfrm>
          <a:noFill/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algn="l"/>
            <a:r>
              <a:rPr lang="cs-CZ" sz="2400" b="1" dirty="0"/>
              <a:t>Studentská vědecká konference 2022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78B3B6-F03F-4189-A1E0-9353C63FAC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552999"/>
            <a:ext cx="12192000" cy="1305001"/>
          </a:xfrm>
          <a:prstGeom prst="rect">
            <a:avLst/>
          </a:prstGeom>
        </p:spPr>
      </p:pic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66EA15B-6A7C-407D-AD35-0CA4612AA1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7275" y="4876800"/>
            <a:ext cx="10086974" cy="44347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Autor: např. Bc. Pavel Novák</a:t>
            </a:r>
          </a:p>
        </p:txBody>
      </p:sp>
    </p:spTree>
    <p:extLst>
      <p:ext uri="{BB962C8B-B14F-4D97-AF65-F5344CB8AC3E}">
        <p14:creationId xmlns:p14="http://schemas.microsoft.com/office/powerpoint/2010/main" val="105716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225" y="1200150"/>
            <a:ext cx="11893550" cy="542925"/>
          </a:xfrm>
        </p:spPr>
        <p:txBody>
          <a:bodyPr anchor="t"/>
          <a:lstStyle>
            <a:lvl1pPr>
              <a:defRPr sz="2800" b="1" kern="2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dirty="0"/>
              <a:t>PODTITUL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9225" y="1876425"/>
            <a:ext cx="11893549" cy="4667444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kern="30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VLOŽIT TEXT</a:t>
            </a:r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0213BA1-048A-44EC-8AEC-6C115A41E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62150" y="6513260"/>
            <a:ext cx="27432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915784D-1BB0-4797-B2B3-3849789CF0C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4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576" y="1249894"/>
            <a:ext cx="11877312" cy="70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576" y="2143795"/>
            <a:ext cx="11884024" cy="4547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C67047-34E4-4D36-9837-15EE72C30A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0630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8F840A8-D197-4B32-8DE3-0CAA363681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5576" y="186817"/>
            <a:ext cx="2002906" cy="689442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4EFD855-76EC-49EF-ACE3-3EF35B148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3250" y="6513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784D-1BB0-4797-B2B3-3849789CF0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4" r:id="rId2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9">
          <p15:clr>
            <a:srgbClr val="F26B43"/>
          </p15:clr>
        </p15:guide>
        <p15:guide id="2" pos="9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9CC748-8E69-461F-9973-7F48ACBB4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04AE37-C81C-443D-A1CF-03DCF32C33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4FA1CFA-46B9-4F39-A8A2-DD96823F63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86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E5BB9-B45F-4AE4-AFB8-A53CD3F0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Pokyny k vypracování prezentace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81DD91-531F-4F05-A9E5-FB4414B7D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prezentace použijte výhradně tento vzor prezentace s hlavičkou a daným rozložením textu – veškerý tento text je pouze informativní a v prezentaci nebude</a:t>
            </a:r>
          </a:p>
          <a:p>
            <a:r>
              <a:rPr lang="cs-CZ" dirty="0"/>
              <a:t>Nové snímky přidávejte buď duplikováním, nebo vkládáním nového snímku z </a:t>
            </a:r>
            <a:r>
              <a:rPr lang="cs-CZ" dirty="0" err="1"/>
              <a:t>templatu</a:t>
            </a:r>
            <a:r>
              <a:rPr lang="cs-CZ" dirty="0"/>
              <a:t> (na výběr pouze úvodní snímek prezentace a tento obsahový snímek</a:t>
            </a:r>
          </a:p>
          <a:p>
            <a:r>
              <a:rPr lang="cs-CZ" dirty="0"/>
              <a:t>Maximálně se snažte neposouvat textová pole Nadpisu a hlavního textu. Minimálně zachovejte jejich zarovnání v levé části (na dalších snímcích uvidíte příklady zpracování)</a:t>
            </a:r>
          </a:p>
          <a:p>
            <a:r>
              <a:rPr lang="cs-CZ" dirty="0"/>
              <a:t>Text prezentace je </a:t>
            </a:r>
            <a:r>
              <a:rPr lang="cs-CZ" dirty="0" err="1"/>
              <a:t>Calibri</a:t>
            </a:r>
            <a:r>
              <a:rPr lang="cs-CZ" dirty="0"/>
              <a:t> vel. 20-28. Je možné používat jiné fonty v rámci obrázků a schémat. Klidně používejte obrazce, </a:t>
            </a:r>
            <a:r>
              <a:rPr lang="cs-CZ" dirty="0" err="1"/>
              <a:t>smart-arty</a:t>
            </a:r>
            <a:r>
              <a:rPr lang="cs-CZ" dirty="0"/>
              <a:t> a jiné doplňky. V prezentaci se nebojte hojně využívat relevantní obrázky k práci, za to se ale zkuste vyvarovat výplňových obrázku – toto není nařízení, spíše doporučení. </a:t>
            </a:r>
          </a:p>
          <a:p>
            <a:r>
              <a:rPr lang="cs-CZ" dirty="0"/>
              <a:t>Délku prezentace volte tak, aby jste se vešli do stanoveného časového limitu.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497AD9-0080-4BC3-96F2-397FF861F7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5784D-1BB0-4797-B2B3-3849789CF0C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10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E5BB9-B45F-4AE4-AFB8-A53CD3F0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snímku s obrázkem 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81DD91-531F-4F05-A9E5-FB4414B7D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25" y="1876425"/>
            <a:ext cx="7522967" cy="4667444"/>
          </a:xfrm>
        </p:spPr>
        <p:txBody>
          <a:bodyPr/>
          <a:lstStyle/>
          <a:p>
            <a:r>
              <a:rPr lang="cs-CZ" dirty="0"/>
              <a:t>Zde si domyslete souvislý text, například:</a:t>
            </a:r>
          </a:p>
          <a:p>
            <a:r>
              <a:rPr lang="cs-CZ" dirty="0"/>
              <a:t>Nové snímky přidávejte buď duplikováním, nebo vkládáním nového snímku z </a:t>
            </a:r>
            <a:r>
              <a:rPr lang="cs-CZ" dirty="0" err="1"/>
              <a:t>templatu</a:t>
            </a:r>
            <a:r>
              <a:rPr lang="cs-CZ" dirty="0"/>
              <a:t> (na výběr pouze úvodní snímek prezentace a tento obsahový snímek</a:t>
            </a:r>
          </a:p>
          <a:p>
            <a:r>
              <a:rPr lang="cs-CZ" dirty="0"/>
              <a:t>Maximálně se snažte neposouvat textová pole Nadpisu a hlavního textu. Minimálně zachovejte jejich zarovnání v levé části (na dalších snímcích uvidíte příklady zpracování)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8D4DF6-0247-414C-98DF-4F315145A0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5784D-1BB0-4797-B2B3-3849789CF0CE}" type="slidenum">
              <a:rPr lang="cs-CZ" smtClean="0"/>
              <a:t>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456E10F-6E61-4BEC-A3A3-E7DF1A52B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061" y="1356340"/>
            <a:ext cx="3866292" cy="518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1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E5BB9-B45F-4AE4-AFB8-A53CD3F0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snímku s obrázkem 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81DD91-531F-4F05-A9E5-FB4414B7D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25" y="1876425"/>
            <a:ext cx="3420693" cy="4667444"/>
          </a:xfrm>
        </p:spPr>
        <p:txBody>
          <a:bodyPr/>
          <a:lstStyle/>
          <a:p>
            <a:r>
              <a:rPr lang="cs-CZ" dirty="0"/>
              <a:t>Zde si domyslete souvislý text, například:</a:t>
            </a:r>
          </a:p>
          <a:p>
            <a:r>
              <a:rPr lang="cs-CZ" dirty="0"/>
              <a:t>Nové snímky přidávejte buď duplikováním, nebo vkládáním nového snímku z </a:t>
            </a:r>
            <a:r>
              <a:rPr lang="cs-CZ" dirty="0" err="1"/>
              <a:t>templatu</a:t>
            </a:r>
            <a:r>
              <a:rPr lang="cs-CZ" dirty="0"/>
              <a:t> (na výběr pouze úvodní snímek prezentace a tento obsahový snímek</a:t>
            </a:r>
          </a:p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EAB633B-8A84-4396-86BF-BEAF1C5F8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5784D-1BB0-4797-B2B3-3849789CF0CE}" type="slidenum">
              <a:rPr lang="cs-CZ" smtClean="0"/>
              <a:t>4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64F0EA-D4D3-474C-99B1-50A9A1AB1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1" y="1267080"/>
            <a:ext cx="7370064" cy="534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766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B71AA5B8-C7FF-48E9-9DDE-A2C5C9558129}" vid="{D3855675-ED1A-4EE7-AB1F-F528BDA1156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18629</TotalTime>
  <Words>247</Words>
  <Application>Microsoft Office PowerPoint</Application>
  <PresentationFormat>Širokoúhlá obrazovka</PresentationFormat>
  <Paragraphs>16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Calibri</vt:lpstr>
      <vt:lpstr>Arial</vt:lpstr>
      <vt:lpstr>Motiv Office</vt:lpstr>
      <vt:lpstr>Prezentace aplikace PowerPoint</vt:lpstr>
      <vt:lpstr>Pokyny k vypracování prezentace</vt:lpstr>
      <vt:lpstr>Příklad snímku s obrázkem 1</vt:lpstr>
      <vt:lpstr>Příklad snímku s obrázkem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Jirka Kyncl</dc:creator>
  <cp:lastModifiedBy>Tomas Kellner</cp:lastModifiedBy>
  <cp:revision>377</cp:revision>
  <dcterms:created xsi:type="dcterms:W3CDTF">2016-07-25T09:49:15Z</dcterms:created>
  <dcterms:modified xsi:type="dcterms:W3CDTF">2022-01-12T17:34:54Z</dcterms:modified>
</cp:coreProperties>
</file>